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1" r:id="rId4"/>
    <p:sldId id="271" r:id="rId5"/>
    <p:sldId id="262" r:id="rId6"/>
    <p:sldId id="265" r:id="rId7"/>
    <p:sldId id="266" r:id="rId8"/>
    <p:sldId id="268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0860" autoAdjust="0"/>
  </p:normalViewPr>
  <p:slideViewPr>
    <p:cSldViewPr>
      <p:cViewPr varScale="1">
        <p:scale>
          <a:sx n="66" d="100"/>
          <a:sy n="66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823CB-C6E8-4812-91A1-14A21122F16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62FBE-22BA-4C2B-82C6-5EA7F49BA2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62FBE-22BA-4C2B-82C6-5EA7F49BA23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58D22-9673-4E6D-841F-58B069B06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0FD2B-9E4C-46AA-A65C-B6FEDE84A825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CBA05-1BEF-4021-8AED-3B96BA911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icture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5410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7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586740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586740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1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2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3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4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5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6" descr="Picture2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7" descr="Pictur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22098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WordArt 18"/>
          <p:cNvSpPr>
            <a:spLocks noChangeArrowheads="1" noChangeShapeType="1" noTextEdit="1"/>
          </p:cNvSpPr>
          <p:nvPr/>
        </p:nvSpPr>
        <p:spPr bwMode="auto">
          <a:xfrm>
            <a:off x="762000" y="3505200"/>
            <a:ext cx="7467600" cy="116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CẮT DÁN HÌNH TAM GIÁC</a:t>
            </a:r>
          </a:p>
        </p:txBody>
      </p:sp>
      <p:pic>
        <p:nvPicPr>
          <p:cNvPr id="24598" name="Picture 22" descr="DSCN015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257800"/>
            <a:ext cx="16002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3" descr="DSCN015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" y="52578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TextBox 19"/>
          <p:cNvSpPr txBox="1">
            <a:spLocks noChangeArrowheads="1"/>
          </p:cNvSpPr>
          <p:nvPr/>
        </p:nvSpPr>
        <p:spPr bwMode="auto">
          <a:xfrm>
            <a:off x="2286000" y="6096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TRƯỜNG TH TRUNG LẬP HẠ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09800" y="1295400"/>
            <a:ext cx="4191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THỦ CÔNG LỚP 1 </a:t>
            </a:r>
          </a:p>
          <a:p>
            <a:pPr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9" presetID="21" presetClass="entr" presetSubtype="4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239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THỰC HÀNH CẮT DÁN HÌNH TAM GIÁC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08125" y="1603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057400" y="1828800"/>
            <a:ext cx="4495800" cy="2057400"/>
          </a:xfrm>
          <a:prstGeom prst="triangle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3911600"/>
            <a:ext cx="8077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Hình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tam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giác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3 </a:t>
            </a: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</a:rPr>
              <a:t>cạnh</a:t>
            </a:r>
            <a:endParaRPr lang="en-US" sz="2800" dirty="0">
              <a:solidFill>
                <a:srgbClr val="FF33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cạnh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hình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tam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giác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cạnh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hình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nhật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độ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dài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8 ô ,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còn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2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cạnh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kia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nối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điểm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cạnh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đối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diện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12192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đặc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biệt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8382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mấy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286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08125" y="1603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/>
          </a:p>
        </p:txBody>
      </p:sp>
      <p:sp>
        <p:nvSpPr>
          <p:cNvPr id="8" name="TextBox 7"/>
          <p:cNvSpPr txBox="1"/>
          <p:nvPr/>
        </p:nvSpPr>
        <p:spPr>
          <a:xfrm>
            <a:off x="1447800" y="572869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12954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191518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Điếm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95600"/>
            <a:ext cx="762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8 ô,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6 ô.</a:t>
            </a:r>
          </a:p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B,C.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Điếm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ô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828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770188" y="-7302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671888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486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315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8229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594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858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7772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8686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137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-152400" y="3602038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44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743200" y="35575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1">
              <a:latin typeface="Arial" charset="0"/>
            </a:endParaRP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029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914400" y="1143000"/>
            <a:ext cx="3657600" cy="3657600"/>
            <a:chOff x="-12" y="0"/>
            <a:chExt cx="2322" cy="2661"/>
          </a:xfrm>
        </p:grpSpPr>
        <p:grpSp>
          <p:nvGrpSpPr>
            <p:cNvPr id="3" name="Group 103"/>
            <p:cNvGrpSpPr>
              <a:grpSpLocks/>
            </p:cNvGrpSpPr>
            <p:nvPr/>
          </p:nvGrpSpPr>
          <p:grpSpPr bwMode="auto">
            <a:xfrm>
              <a:off x="6" y="0"/>
              <a:ext cx="2304" cy="2658"/>
              <a:chOff x="1728" y="333"/>
              <a:chExt cx="2304" cy="2658"/>
            </a:xfrm>
          </p:grpSpPr>
          <p:sp>
            <p:nvSpPr>
              <p:cNvPr id="8348" name="Line 104"/>
              <p:cNvSpPr>
                <a:spLocks noChangeShapeType="1"/>
              </p:cNvSpPr>
              <p:nvPr/>
            </p:nvSpPr>
            <p:spPr bwMode="auto">
              <a:xfrm>
                <a:off x="1728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Line 105"/>
              <p:cNvSpPr>
                <a:spLocks noChangeShapeType="1"/>
              </p:cNvSpPr>
              <p:nvPr/>
            </p:nvSpPr>
            <p:spPr bwMode="auto">
              <a:xfrm>
                <a:off x="1728" y="333"/>
                <a:ext cx="230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Line 106"/>
              <p:cNvSpPr>
                <a:spLocks noChangeShapeType="1"/>
              </p:cNvSpPr>
              <p:nvPr/>
            </p:nvSpPr>
            <p:spPr bwMode="auto">
              <a:xfrm>
                <a:off x="4032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47" name="Line 107"/>
            <p:cNvSpPr>
              <a:spLocks noChangeShapeType="1"/>
            </p:cNvSpPr>
            <p:nvPr/>
          </p:nvSpPr>
          <p:spPr bwMode="auto">
            <a:xfrm>
              <a:off x="-12" y="2661"/>
              <a:ext cx="23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0"/>
          <p:cNvGrpSpPr>
            <a:grpSpLocks/>
          </p:cNvGrpSpPr>
          <p:nvPr/>
        </p:nvGrpSpPr>
        <p:grpSpPr bwMode="auto">
          <a:xfrm>
            <a:off x="2347912" y="547687"/>
            <a:ext cx="700088" cy="823913"/>
            <a:chOff x="265" y="2613"/>
            <a:chExt cx="441" cy="519"/>
          </a:xfrm>
        </p:grpSpPr>
        <p:sp>
          <p:nvSpPr>
            <p:cNvPr id="8344" name="Text Box 111"/>
            <p:cNvSpPr txBox="1">
              <a:spLocks noChangeArrowheads="1"/>
            </p:cNvSpPr>
            <p:nvPr/>
          </p:nvSpPr>
          <p:spPr bwMode="auto">
            <a:xfrm>
              <a:off x="265" y="2647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 dirty="0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8345" name="Text Box 112"/>
            <p:cNvSpPr txBox="1">
              <a:spLocks noChangeArrowheads="1"/>
            </p:cNvSpPr>
            <p:nvPr/>
          </p:nvSpPr>
          <p:spPr bwMode="auto">
            <a:xfrm>
              <a:off x="451" y="2613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762000" y="4159251"/>
            <a:ext cx="514352" cy="1236663"/>
            <a:chOff x="-111" y="2256"/>
            <a:chExt cx="324" cy="779"/>
          </a:xfrm>
        </p:grpSpPr>
        <p:sp>
          <p:nvSpPr>
            <p:cNvPr id="8290" name="Text Box 39"/>
            <p:cNvSpPr txBox="1">
              <a:spLocks noChangeArrowheads="1"/>
            </p:cNvSpPr>
            <p:nvPr/>
          </p:nvSpPr>
          <p:spPr bwMode="auto">
            <a:xfrm>
              <a:off x="-111" y="2612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 dirty="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8291" name="Text Box 40"/>
            <p:cNvSpPr txBox="1">
              <a:spLocks noChangeArrowheads="1"/>
            </p:cNvSpPr>
            <p:nvPr/>
          </p:nvSpPr>
          <p:spPr bwMode="auto">
            <a:xfrm>
              <a:off x="-111" y="2256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375147" y="4135438"/>
            <a:ext cx="565150" cy="1225550"/>
            <a:chOff x="2726" y="2577"/>
            <a:chExt cx="356" cy="772"/>
          </a:xfrm>
        </p:grpSpPr>
        <p:sp>
          <p:nvSpPr>
            <p:cNvPr id="8288" name="Text Box 42"/>
            <p:cNvSpPr txBox="1">
              <a:spLocks noChangeArrowheads="1"/>
            </p:cNvSpPr>
            <p:nvPr/>
          </p:nvSpPr>
          <p:spPr bwMode="auto">
            <a:xfrm>
              <a:off x="2754" y="2926"/>
              <a:ext cx="328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 dirty="0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8289" name="Text Box 43"/>
            <p:cNvSpPr txBox="1">
              <a:spLocks noChangeArrowheads="1"/>
            </p:cNvSpPr>
            <p:nvPr/>
          </p:nvSpPr>
          <p:spPr bwMode="auto">
            <a:xfrm>
              <a:off x="2726" y="2577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828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770188" y="-7302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671888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486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315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8229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594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858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7772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8686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137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-152400" y="3602038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44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743200" y="35575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1">
              <a:latin typeface="Arial" charset="0"/>
            </a:endParaRP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029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882650" y="576263"/>
            <a:ext cx="3689350" cy="3614737"/>
            <a:chOff x="-12" y="0"/>
            <a:chExt cx="2322" cy="2661"/>
          </a:xfrm>
        </p:grpSpPr>
        <p:grpSp>
          <p:nvGrpSpPr>
            <p:cNvPr id="3" name="Group 103"/>
            <p:cNvGrpSpPr>
              <a:grpSpLocks/>
            </p:cNvGrpSpPr>
            <p:nvPr/>
          </p:nvGrpSpPr>
          <p:grpSpPr bwMode="auto">
            <a:xfrm>
              <a:off x="6" y="0"/>
              <a:ext cx="2304" cy="2658"/>
              <a:chOff x="1728" y="333"/>
              <a:chExt cx="2304" cy="2658"/>
            </a:xfrm>
          </p:grpSpPr>
          <p:sp>
            <p:nvSpPr>
              <p:cNvPr id="8348" name="Line 104"/>
              <p:cNvSpPr>
                <a:spLocks noChangeShapeType="1"/>
              </p:cNvSpPr>
              <p:nvPr/>
            </p:nvSpPr>
            <p:spPr bwMode="auto">
              <a:xfrm>
                <a:off x="1728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Line 105"/>
              <p:cNvSpPr>
                <a:spLocks noChangeShapeType="1"/>
              </p:cNvSpPr>
              <p:nvPr/>
            </p:nvSpPr>
            <p:spPr bwMode="auto">
              <a:xfrm>
                <a:off x="1728" y="333"/>
                <a:ext cx="230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Line 106"/>
              <p:cNvSpPr>
                <a:spLocks noChangeShapeType="1"/>
              </p:cNvSpPr>
              <p:nvPr/>
            </p:nvSpPr>
            <p:spPr bwMode="auto">
              <a:xfrm>
                <a:off x="4032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47" name="Line 107"/>
            <p:cNvSpPr>
              <a:spLocks noChangeShapeType="1"/>
            </p:cNvSpPr>
            <p:nvPr/>
          </p:nvSpPr>
          <p:spPr bwMode="auto">
            <a:xfrm>
              <a:off x="-12" y="2661"/>
              <a:ext cx="23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0"/>
          <p:cNvGrpSpPr>
            <a:grpSpLocks/>
          </p:cNvGrpSpPr>
          <p:nvPr/>
        </p:nvGrpSpPr>
        <p:grpSpPr bwMode="auto">
          <a:xfrm>
            <a:off x="2273300" y="-39688"/>
            <a:ext cx="700088" cy="823913"/>
            <a:chOff x="265" y="2613"/>
            <a:chExt cx="441" cy="519"/>
          </a:xfrm>
        </p:grpSpPr>
        <p:sp>
          <p:nvSpPr>
            <p:cNvPr id="8344" name="Text Box 111"/>
            <p:cNvSpPr txBox="1">
              <a:spLocks noChangeArrowheads="1"/>
            </p:cNvSpPr>
            <p:nvPr/>
          </p:nvSpPr>
          <p:spPr bwMode="auto">
            <a:xfrm>
              <a:off x="265" y="2647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8345" name="Text Box 112"/>
            <p:cNvSpPr txBox="1">
              <a:spLocks noChangeArrowheads="1"/>
            </p:cNvSpPr>
            <p:nvPr/>
          </p:nvSpPr>
          <p:spPr bwMode="auto">
            <a:xfrm>
              <a:off x="451" y="2613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 rot="3870427">
            <a:off x="1437900" y="2211730"/>
            <a:ext cx="5199063" cy="584200"/>
            <a:chOff x="528" y="2592"/>
            <a:chExt cx="3792" cy="288"/>
          </a:xfrm>
        </p:grpSpPr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528" y="2592"/>
              <a:ext cx="3792" cy="288"/>
              <a:chOff x="537" y="439"/>
              <a:chExt cx="4686" cy="287"/>
            </a:xfrm>
          </p:grpSpPr>
          <p:sp>
            <p:nvSpPr>
              <p:cNvPr id="8294" name="AutoShape 51"/>
              <p:cNvSpPr>
                <a:spLocks noChangeArrowheads="1"/>
              </p:cNvSpPr>
              <p:nvPr/>
            </p:nvSpPr>
            <p:spPr bwMode="auto">
              <a:xfrm>
                <a:off x="537" y="439"/>
                <a:ext cx="4686" cy="287"/>
              </a:xfrm>
              <a:prstGeom prst="flowChartProcess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" name="Line 52"/>
              <p:cNvSpPr>
                <a:spLocks noChangeShapeType="1"/>
              </p:cNvSpPr>
              <p:nvPr/>
            </p:nvSpPr>
            <p:spPr bwMode="auto">
              <a:xfrm>
                <a:off x="58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Line 53"/>
              <p:cNvSpPr>
                <a:spLocks noChangeShapeType="1"/>
              </p:cNvSpPr>
              <p:nvPr/>
            </p:nvSpPr>
            <p:spPr bwMode="auto">
              <a:xfrm>
                <a:off x="68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Line 54"/>
              <p:cNvSpPr>
                <a:spLocks noChangeShapeType="1"/>
              </p:cNvSpPr>
              <p:nvPr/>
            </p:nvSpPr>
            <p:spPr bwMode="auto">
              <a:xfrm>
                <a:off x="77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Line 55"/>
              <p:cNvSpPr>
                <a:spLocks noChangeShapeType="1"/>
              </p:cNvSpPr>
              <p:nvPr/>
            </p:nvSpPr>
            <p:spPr bwMode="auto">
              <a:xfrm>
                <a:off x="87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Line 56"/>
              <p:cNvSpPr>
                <a:spLocks noChangeShapeType="1"/>
              </p:cNvSpPr>
              <p:nvPr/>
            </p:nvSpPr>
            <p:spPr bwMode="auto">
              <a:xfrm>
                <a:off x="106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Line 57"/>
              <p:cNvSpPr>
                <a:spLocks noChangeShapeType="1"/>
              </p:cNvSpPr>
              <p:nvPr/>
            </p:nvSpPr>
            <p:spPr bwMode="auto">
              <a:xfrm>
                <a:off x="116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Line 58"/>
              <p:cNvSpPr>
                <a:spLocks noChangeShapeType="1"/>
              </p:cNvSpPr>
              <p:nvPr/>
            </p:nvSpPr>
            <p:spPr bwMode="auto">
              <a:xfrm>
                <a:off x="125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Line 59"/>
              <p:cNvSpPr>
                <a:spLocks noChangeShapeType="1"/>
              </p:cNvSpPr>
              <p:nvPr/>
            </p:nvSpPr>
            <p:spPr bwMode="auto">
              <a:xfrm>
                <a:off x="144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Line 60"/>
              <p:cNvSpPr>
                <a:spLocks noChangeShapeType="1"/>
              </p:cNvSpPr>
              <p:nvPr/>
            </p:nvSpPr>
            <p:spPr bwMode="auto">
              <a:xfrm>
                <a:off x="154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Line 61"/>
              <p:cNvSpPr>
                <a:spLocks noChangeShapeType="1"/>
              </p:cNvSpPr>
              <p:nvPr/>
            </p:nvSpPr>
            <p:spPr bwMode="auto">
              <a:xfrm>
                <a:off x="163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Line 62"/>
              <p:cNvSpPr>
                <a:spLocks noChangeShapeType="1"/>
              </p:cNvSpPr>
              <p:nvPr/>
            </p:nvSpPr>
            <p:spPr bwMode="auto">
              <a:xfrm>
                <a:off x="173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Line 63"/>
              <p:cNvSpPr>
                <a:spLocks noChangeShapeType="1"/>
              </p:cNvSpPr>
              <p:nvPr/>
            </p:nvSpPr>
            <p:spPr bwMode="auto">
              <a:xfrm>
                <a:off x="192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Line 64"/>
              <p:cNvSpPr>
                <a:spLocks noChangeShapeType="1"/>
              </p:cNvSpPr>
              <p:nvPr/>
            </p:nvSpPr>
            <p:spPr bwMode="auto">
              <a:xfrm>
                <a:off x="202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Line 65"/>
              <p:cNvSpPr>
                <a:spLocks noChangeShapeType="1"/>
              </p:cNvSpPr>
              <p:nvPr/>
            </p:nvSpPr>
            <p:spPr bwMode="auto">
              <a:xfrm>
                <a:off x="211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Line 66"/>
              <p:cNvSpPr>
                <a:spLocks noChangeShapeType="1"/>
              </p:cNvSpPr>
              <p:nvPr/>
            </p:nvSpPr>
            <p:spPr bwMode="auto">
              <a:xfrm>
                <a:off x="221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Line 67"/>
              <p:cNvSpPr>
                <a:spLocks noChangeShapeType="1"/>
              </p:cNvSpPr>
              <p:nvPr/>
            </p:nvSpPr>
            <p:spPr bwMode="auto">
              <a:xfrm>
                <a:off x="240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Line 68"/>
              <p:cNvSpPr>
                <a:spLocks noChangeShapeType="1"/>
              </p:cNvSpPr>
              <p:nvPr/>
            </p:nvSpPr>
            <p:spPr bwMode="auto">
              <a:xfrm>
                <a:off x="249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2" name="Line 69"/>
              <p:cNvSpPr>
                <a:spLocks noChangeShapeType="1"/>
              </p:cNvSpPr>
              <p:nvPr/>
            </p:nvSpPr>
            <p:spPr bwMode="auto">
              <a:xfrm>
                <a:off x="259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3" name="Line 70"/>
              <p:cNvSpPr>
                <a:spLocks noChangeShapeType="1"/>
              </p:cNvSpPr>
              <p:nvPr/>
            </p:nvSpPr>
            <p:spPr bwMode="auto">
              <a:xfrm>
                <a:off x="2690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4" name="Line 71"/>
              <p:cNvSpPr>
                <a:spLocks noChangeShapeType="1"/>
              </p:cNvSpPr>
              <p:nvPr/>
            </p:nvSpPr>
            <p:spPr bwMode="auto">
              <a:xfrm>
                <a:off x="288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5" name="Line 72"/>
              <p:cNvSpPr>
                <a:spLocks noChangeShapeType="1"/>
              </p:cNvSpPr>
              <p:nvPr/>
            </p:nvSpPr>
            <p:spPr bwMode="auto">
              <a:xfrm>
                <a:off x="297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Line 73"/>
              <p:cNvSpPr>
                <a:spLocks noChangeShapeType="1"/>
              </p:cNvSpPr>
              <p:nvPr/>
            </p:nvSpPr>
            <p:spPr bwMode="auto">
              <a:xfrm>
                <a:off x="307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Line 74"/>
              <p:cNvSpPr>
                <a:spLocks noChangeShapeType="1"/>
              </p:cNvSpPr>
              <p:nvPr/>
            </p:nvSpPr>
            <p:spPr bwMode="auto">
              <a:xfrm>
                <a:off x="316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8" name="Line 75"/>
              <p:cNvSpPr>
                <a:spLocks noChangeShapeType="1"/>
              </p:cNvSpPr>
              <p:nvPr/>
            </p:nvSpPr>
            <p:spPr bwMode="auto">
              <a:xfrm>
                <a:off x="335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Line 76"/>
              <p:cNvSpPr>
                <a:spLocks noChangeShapeType="1"/>
              </p:cNvSpPr>
              <p:nvPr/>
            </p:nvSpPr>
            <p:spPr bwMode="auto">
              <a:xfrm>
                <a:off x="345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Line 77"/>
              <p:cNvSpPr>
                <a:spLocks noChangeShapeType="1"/>
              </p:cNvSpPr>
              <p:nvPr/>
            </p:nvSpPr>
            <p:spPr bwMode="auto">
              <a:xfrm>
                <a:off x="354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1" name="Line 78"/>
              <p:cNvSpPr>
                <a:spLocks noChangeShapeType="1"/>
              </p:cNvSpPr>
              <p:nvPr/>
            </p:nvSpPr>
            <p:spPr bwMode="auto">
              <a:xfrm>
                <a:off x="364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Line 79"/>
              <p:cNvSpPr>
                <a:spLocks noChangeShapeType="1"/>
              </p:cNvSpPr>
              <p:nvPr/>
            </p:nvSpPr>
            <p:spPr bwMode="auto">
              <a:xfrm>
                <a:off x="383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3" name="Line 80"/>
              <p:cNvSpPr>
                <a:spLocks noChangeShapeType="1"/>
              </p:cNvSpPr>
              <p:nvPr/>
            </p:nvSpPr>
            <p:spPr bwMode="auto">
              <a:xfrm>
                <a:off x="393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4" name="Line 81"/>
              <p:cNvSpPr>
                <a:spLocks noChangeShapeType="1"/>
              </p:cNvSpPr>
              <p:nvPr/>
            </p:nvSpPr>
            <p:spPr bwMode="auto">
              <a:xfrm>
                <a:off x="402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5" name="Line 82"/>
              <p:cNvSpPr>
                <a:spLocks noChangeShapeType="1"/>
              </p:cNvSpPr>
              <p:nvPr/>
            </p:nvSpPr>
            <p:spPr bwMode="auto">
              <a:xfrm>
                <a:off x="412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Line 83"/>
              <p:cNvSpPr>
                <a:spLocks noChangeShapeType="1"/>
              </p:cNvSpPr>
              <p:nvPr/>
            </p:nvSpPr>
            <p:spPr bwMode="auto">
              <a:xfrm>
                <a:off x="3556" y="523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7" name="Line 84"/>
              <p:cNvSpPr>
                <a:spLocks noChangeShapeType="1"/>
              </p:cNvSpPr>
              <p:nvPr/>
            </p:nvSpPr>
            <p:spPr bwMode="auto">
              <a:xfrm>
                <a:off x="441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Line 85"/>
              <p:cNvSpPr>
                <a:spLocks noChangeShapeType="1"/>
              </p:cNvSpPr>
              <p:nvPr/>
            </p:nvSpPr>
            <p:spPr bwMode="auto">
              <a:xfrm>
                <a:off x="450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Line 86"/>
              <p:cNvSpPr>
                <a:spLocks noChangeShapeType="1"/>
              </p:cNvSpPr>
              <p:nvPr/>
            </p:nvSpPr>
            <p:spPr bwMode="auto">
              <a:xfrm>
                <a:off x="460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Line 87"/>
              <p:cNvSpPr>
                <a:spLocks noChangeShapeType="1"/>
              </p:cNvSpPr>
              <p:nvPr/>
            </p:nvSpPr>
            <p:spPr bwMode="auto">
              <a:xfrm>
                <a:off x="479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Line 88"/>
              <p:cNvSpPr>
                <a:spLocks noChangeShapeType="1"/>
              </p:cNvSpPr>
              <p:nvPr/>
            </p:nvSpPr>
            <p:spPr bwMode="auto">
              <a:xfrm>
                <a:off x="488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Line 89"/>
              <p:cNvSpPr>
                <a:spLocks noChangeShapeType="1"/>
              </p:cNvSpPr>
              <p:nvPr/>
            </p:nvSpPr>
            <p:spPr bwMode="auto">
              <a:xfrm>
                <a:off x="498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3" name="Line 90"/>
              <p:cNvSpPr>
                <a:spLocks noChangeShapeType="1"/>
              </p:cNvSpPr>
              <p:nvPr/>
            </p:nvSpPr>
            <p:spPr bwMode="auto">
              <a:xfrm>
                <a:off x="5080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Line 91"/>
              <p:cNvSpPr>
                <a:spLocks noChangeShapeType="1"/>
              </p:cNvSpPr>
              <p:nvPr/>
            </p:nvSpPr>
            <p:spPr bwMode="auto">
              <a:xfrm>
                <a:off x="968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Line 92"/>
              <p:cNvSpPr>
                <a:spLocks noChangeShapeType="1"/>
              </p:cNvSpPr>
              <p:nvPr/>
            </p:nvSpPr>
            <p:spPr bwMode="auto">
              <a:xfrm>
                <a:off x="1350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Line 93"/>
              <p:cNvSpPr>
                <a:spLocks noChangeShapeType="1"/>
              </p:cNvSpPr>
              <p:nvPr/>
            </p:nvSpPr>
            <p:spPr bwMode="auto">
              <a:xfrm>
                <a:off x="2306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Line 94"/>
              <p:cNvSpPr>
                <a:spLocks noChangeShapeType="1"/>
              </p:cNvSpPr>
              <p:nvPr/>
            </p:nvSpPr>
            <p:spPr bwMode="auto">
              <a:xfrm>
                <a:off x="1828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Line 95"/>
              <p:cNvSpPr>
                <a:spLocks noChangeShapeType="1"/>
              </p:cNvSpPr>
              <p:nvPr/>
            </p:nvSpPr>
            <p:spPr bwMode="auto">
              <a:xfrm>
                <a:off x="2785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9" name="Line 96"/>
              <p:cNvSpPr>
                <a:spLocks noChangeShapeType="1"/>
              </p:cNvSpPr>
              <p:nvPr/>
            </p:nvSpPr>
            <p:spPr bwMode="auto">
              <a:xfrm>
                <a:off x="3263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Line 97"/>
              <p:cNvSpPr>
                <a:spLocks noChangeShapeType="1"/>
              </p:cNvSpPr>
              <p:nvPr/>
            </p:nvSpPr>
            <p:spPr bwMode="auto">
              <a:xfrm>
                <a:off x="4219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Line 98"/>
              <p:cNvSpPr>
                <a:spLocks noChangeShapeType="1"/>
              </p:cNvSpPr>
              <p:nvPr/>
            </p:nvSpPr>
            <p:spPr bwMode="auto">
              <a:xfrm>
                <a:off x="3741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2" name="Line 99"/>
              <p:cNvSpPr>
                <a:spLocks noChangeShapeType="1"/>
              </p:cNvSpPr>
              <p:nvPr/>
            </p:nvSpPr>
            <p:spPr bwMode="auto">
              <a:xfrm>
                <a:off x="5175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3" name="Line 100"/>
              <p:cNvSpPr>
                <a:spLocks noChangeShapeType="1"/>
              </p:cNvSpPr>
              <p:nvPr/>
            </p:nvSpPr>
            <p:spPr bwMode="auto">
              <a:xfrm>
                <a:off x="4697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3" name="Oval 101"/>
            <p:cNvSpPr>
              <a:spLocks noChangeArrowheads="1"/>
            </p:cNvSpPr>
            <p:nvPr/>
          </p:nvSpPr>
          <p:spPr bwMode="auto">
            <a:xfrm>
              <a:off x="576" y="2700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717550" y="3581400"/>
            <a:ext cx="598488" cy="1212850"/>
            <a:chOff x="-111" y="2256"/>
            <a:chExt cx="377" cy="764"/>
          </a:xfrm>
        </p:grpSpPr>
        <p:sp>
          <p:nvSpPr>
            <p:cNvPr id="8290" name="Text Box 39"/>
            <p:cNvSpPr txBox="1">
              <a:spLocks noChangeArrowheads="1"/>
            </p:cNvSpPr>
            <p:nvPr/>
          </p:nvSpPr>
          <p:spPr bwMode="auto">
            <a:xfrm>
              <a:off x="-58" y="2597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8291" name="Text Box 40"/>
            <p:cNvSpPr txBox="1">
              <a:spLocks noChangeArrowheads="1"/>
            </p:cNvSpPr>
            <p:nvPr/>
          </p:nvSpPr>
          <p:spPr bwMode="auto">
            <a:xfrm>
              <a:off x="-111" y="2256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375150" y="3657600"/>
            <a:ext cx="862013" cy="1225550"/>
            <a:chOff x="2726" y="2577"/>
            <a:chExt cx="543" cy="772"/>
          </a:xfrm>
        </p:grpSpPr>
        <p:sp>
          <p:nvSpPr>
            <p:cNvPr id="8288" name="Text Box 42"/>
            <p:cNvSpPr txBox="1">
              <a:spLocks noChangeArrowheads="1"/>
            </p:cNvSpPr>
            <p:nvPr/>
          </p:nvSpPr>
          <p:spPr bwMode="auto">
            <a:xfrm>
              <a:off x="2941" y="2926"/>
              <a:ext cx="328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8289" name="Text Box 43"/>
            <p:cNvSpPr txBox="1">
              <a:spLocks noChangeArrowheads="1"/>
            </p:cNvSpPr>
            <p:nvPr/>
          </p:nvSpPr>
          <p:spPr bwMode="auto">
            <a:xfrm>
              <a:off x="2726" y="2577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3300"/>
                  </a:solidFill>
                </a:rPr>
                <a:t>.</a:t>
              </a:r>
            </a:p>
          </p:txBody>
        </p:sp>
      </p:grpSp>
      <p:sp>
        <p:nvSpPr>
          <p:cNvPr id="33905" name="Line 113"/>
          <p:cNvSpPr>
            <a:spLocks noChangeShapeType="1"/>
          </p:cNvSpPr>
          <p:nvPr/>
        </p:nvSpPr>
        <p:spPr bwMode="auto">
          <a:xfrm>
            <a:off x="2773363" y="584201"/>
            <a:ext cx="1798637" cy="368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114"/>
          <p:cNvGrpSpPr>
            <a:grpSpLocks/>
          </p:cNvGrpSpPr>
          <p:nvPr/>
        </p:nvGrpSpPr>
        <p:grpSpPr bwMode="auto">
          <a:xfrm rot="6961558">
            <a:off x="-1115579" y="2253393"/>
            <a:ext cx="5109326" cy="584200"/>
            <a:chOff x="564" y="2550"/>
            <a:chExt cx="3792" cy="288"/>
          </a:xfrm>
        </p:grpSpPr>
        <p:grpSp>
          <p:nvGrpSpPr>
            <p:cNvPr id="10" name="Group 115"/>
            <p:cNvGrpSpPr>
              <a:grpSpLocks/>
            </p:cNvGrpSpPr>
            <p:nvPr/>
          </p:nvGrpSpPr>
          <p:grpSpPr bwMode="auto">
            <a:xfrm>
              <a:off x="564" y="2550"/>
              <a:ext cx="3792" cy="288"/>
              <a:chOff x="581" y="398"/>
              <a:chExt cx="4686" cy="287"/>
            </a:xfrm>
          </p:grpSpPr>
          <p:sp>
            <p:nvSpPr>
              <p:cNvPr id="8238" name="AutoShape 116"/>
              <p:cNvSpPr>
                <a:spLocks noChangeArrowheads="1"/>
              </p:cNvSpPr>
              <p:nvPr/>
            </p:nvSpPr>
            <p:spPr bwMode="auto">
              <a:xfrm>
                <a:off x="581" y="398"/>
                <a:ext cx="4686" cy="287"/>
              </a:xfrm>
              <a:prstGeom prst="flowChartProcess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Line 117"/>
              <p:cNvSpPr>
                <a:spLocks noChangeShapeType="1"/>
              </p:cNvSpPr>
              <p:nvPr/>
            </p:nvSpPr>
            <p:spPr bwMode="auto">
              <a:xfrm>
                <a:off x="58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118"/>
              <p:cNvSpPr>
                <a:spLocks noChangeShapeType="1"/>
              </p:cNvSpPr>
              <p:nvPr/>
            </p:nvSpPr>
            <p:spPr bwMode="auto">
              <a:xfrm>
                <a:off x="68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119"/>
              <p:cNvSpPr>
                <a:spLocks noChangeShapeType="1"/>
              </p:cNvSpPr>
              <p:nvPr/>
            </p:nvSpPr>
            <p:spPr bwMode="auto">
              <a:xfrm>
                <a:off x="77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120"/>
              <p:cNvSpPr>
                <a:spLocks noChangeShapeType="1"/>
              </p:cNvSpPr>
              <p:nvPr/>
            </p:nvSpPr>
            <p:spPr bwMode="auto">
              <a:xfrm>
                <a:off x="87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121"/>
              <p:cNvSpPr>
                <a:spLocks noChangeShapeType="1"/>
              </p:cNvSpPr>
              <p:nvPr/>
            </p:nvSpPr>
            <p:spPr bwMode="auto">
              <a:xfrm>
                <a:off x="106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122"/>
              <p:cNvSpPr>
                <a:spLocks noChangeShapeType="1"/>
              </p:cNvSpPr>
              <p:nvPr/>
            </p:nvSpPr>
            <p:spPr bwMode="auto">
              <a:xfrm>
                <a:off x="116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Line 123"/>
              <p:cNvSpPr>
                <a:spLocks noChangeShapeType="1"/>
              </p:cNvSpPr>
              <p:nvPr/>
            </p:nvSpPr>
            <p:spPr bwMode="auto">
              <a:xfrm>
                <a:off x="125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124"/>
              <p:cNvSpPr>
                <a:spLocks noChangeShapeType="1"/>
              </p:cNvSpPr>
              <p:nvPr/>
            </p:nvSpPr>
            <p:spPr bwMode="auto">
              <a:xfrm>
                <a:off x="144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125"/>
              <p:cNvSpPr>
                <a:spLocks noChangeShapeType="1"/>
              </p:cNvSpPr>
              <p:nvPr/>
            </p:nvSpPr>
            <p:spPr bwMode="auto">
              <a:xfrm>
                <a:off x="154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126"/>
              <p:cNvSpPr>
                <a:spLocks noChangeShapeType="1"/>
              </p:cNvSpPr>
              <p:nvPr/>
            </p:nvSpPr>
            <p:spPr bwMode="auto">
              <a:xfrm>
                <a:off x="163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127"/>
              <p:cNvSpPr>
                <a:spLocks noChangeShapeType="1"/>
              </p:cNvSpPr>
              <p:nvPr/>
            </p:nvSpPr>
            <p:spPr bwMode="auto">
              <a:xfrm>
                <a:off x="173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128"/>
              <p:cNvSpPr>
                <a:spLocks noChangeShapeType="1"/>
              </p:cNvSpPr>
              <p:nvPr/>
            </p:nvSpPr>
            <p:spPr bwMode="auto">
              <a:xfrm>
                <a:off x="192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129"/>
              <p:cNvSpPr>
                <a:spLocks noChangeShapeType="1"/>
              </p:cNvSpPr>
              <p:nvPr/>
            </p:nvSpPr>
            <p:spPr bwMode="auto">
              <a:xfrm>
                <a:off x="202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Line 130"/>
              <p:cNvSpPr>
                <a:spLocks noChangeShapeType="1"/>
              </p:cNvSpPr>
              <p:nvPr/>
            </p:nvSpPr>
            <p:spPr bwMode="auto">
              <a:xfrm>
                <a:off x="211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Line 131"/>
              <p:cNvSpPr>
                <a:spLocks noChangeShapeType="1"/>
              </p:cNvSpPr>
              <p:nvPr/>
            </p:nvSpPr>
            <p:spPr bwMode="auto">
              <a:xfrm>
                <a:off x="221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Line 132"/>
              <p:cNvSpPr>
                <a:spLocks noChangeShapeType="1"/>
              </p:cNvSpPr>
              <p:nvPr/>
            </p:nvSpPr>
            <p:spPr bwMode="auto">
              <a:xfrm>
                <a:off x="240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Line 133"/>
              <p:cNvSpPr>
                <a:spLocks noChangeShapeType="1"/>
              </p:cNvSpPr>
              <p:nvPr/>
            </p:nvSpPr>
            <p:spPr bwMode="auto">
              <a:xfrm>
                <a:off x="249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Line 134"/>
              <p:cNvSpPr>
                <a:spLocks noChangeShapeType="1"/>
              </p:cNvSpPr>
              <p:nvPr/>
            </p:nvSpPr>
            <p:spPr bwMode="auto">
              <a:xfrm>
                <a:off x="259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Line 135"/>
              <p:cNvSpPr>
                <a:spLocks noChangeShapeType="1"/>
              </p:cNvSpPr>
              <p:nvPr/>
            </p:nvSpPr>
            <p:spPr bwMode="auto">
              <a:xfrm>
                <a:off x="2690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Line 136"/>
              <p:cNvSpPr>
                <a:spLocks noChangeShapeType="1"/>
              </p:cNvSpPr>
              <p:nvPr/>
            </p:nvSpPr>
            <p:spPr bwMode="auto">
              <a:xfrm>
                <a:off x="288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Line 137"/>
              <p:cNvSpPr>
                <a:spLocks noChangeShapeType="1"/>
              </p:cNvSpPr>
              <p:nvPr/>
            </p:nvSpPr>
            <p:spPr bwMode="auto">
              <a:xfrm>
                <a:off x="297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Line 138"/>
              <p:cNvSpPr>
                <a:spLocks noChangeShapeType="1"/>
              </p:cNvSpPr>
              <p:nvPr/>
            </p:nvSpPr>
            <p:spPr bwMode="auto">
              <a:xfrm>
                <a:off x="307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Line 139"/>
              <p:cNvSpPr>
                <a:spLocks noChangeShapeType="1"/>
              </p:cNvSpPr>
              <p:nvPr/>
            </p:nvSpPr>
            <p:spPr bwMode="auto">
              <a:xfrm>
                <a:off x="316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Line 140"/>
              <p:cNvSpPr>
                <a:spLocks noChangeShapeType="1"/>
              </p:cNvSpPr>
              <p:nvPr/>
            </p:nvSpPr>
            <p:spPr bwMode="auto">
              <a:xfrm>
                <a:off x="335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Line 141"/>
              <p:cNvSpPr>
                <a:spLocks noChangeShapeType="1"/>
              </p:cNvSpPr>
              <p:nvPr/>
            </p:nvSpPr>
            <p:spPr bwMode="auto">
              <a:xfrm>
                <a:off x="345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Line 142"/>
              <p:cNvSpPr>
                <a:spLocks noChangeShapeType="1"/>
              </p:cNvSpPr>
              <p:nvPr/>
            </p:nvSpPr>
            <p:spPr bwMode="auto">
              <a:xfrm>
                <a:off x="354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Line 143"/>
              <p:cNvSpPr>
                <a:spLocks noChangeShapeType="1"/>
              </p:cNvSpPr>
              <p:nvPr/>
            </p:nvSpPr>
            <p:spPr bwMode="auto">
              <a:xfrm>
                <a:off x="364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Line 144"/>
              <p:cNvSpPr>
                <a:spLocks noChangeShapeType="1"/>
              </p:cNvSpPr>
              <p:nvPr/>
            </p:nvSpPr>
            <p:spPr bwMode="auto">
              <a:xfrm>
                <a:off x="3836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Line 145"/>
              <p:cNvSpPr>
                <a:spLocks noChangeShapeType="1"/>
              </p:cNvSpPr>
              <p:nvPr/>
            </p:nvSpPr>
            <p:spPr bwMode="auto">
              <a:xfrm>
                <a:off x="3932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Line 146"/>
              <p:cNvSpPr>
                <a:spLocks noChangeShapeType="1"/>
              </p:cNvSpPr>
              <p:nvPr/>
            </p:nvSpPr>
            <p:spPr bwMode="auto">
              <a:xfrm>
                <a:off x="402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Line 147"/>
              <p:cNvSpPr>
                <a:spLocks noChangeShapeType="1"/>
              </p:cNvSpPr>
              <p:nvPr/>
            </p:nvSpPr>
            <p:spPr bwMode="auto">
              <a:xfrm>
                <a:off x="412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148"/>
              <p:cNvSpPr>
                <a:spLocks noChangeShapeType="1"/>
              </p:cNvSpPr>
              <p:nvPr/>
            </p:nvSpPr>
            <p:spPr bwMode="auto">
              <a:xfrm>
                <a:off x="431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149"/>
              <p:cNvSpPr>
                <a:spLocks noChangeShapeType="1"/>
              </p:cNvSpPr>
              <p:nvPr/>
            </p:nvSpPr>
            <p:spPr bwMode="auto">
              <a:xfrm>
                <a:off x="4411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Line 150"/>
              <p:cNvSpPr>
                <a:spLocks noChangeShapeType="1"/>
              </p:cNvSpPr>
              <p:nvPr/>
            </p:nvSpPr>
            <p:spPr bwMode="auto">
              <a:xfrm>
                <a:off x="4507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Line 151"/>
              <p:cNvSpPr>
                <a:spLocks noChangeShapeType="1"/>
              </p:cNvSpPr>
              <p:nvPr/>
            </p:nvSpPr>
            <p:spPr bwMode="auto">
              <a:xfrm>
                <a:off x="4603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Line 152"/>
              <p:cNvSpPr>
                <a:spLocks noChangeShapeType="1"/>
              </p:cNvSpPr>
              <p:nvPr/>
            </p:nvSpPr>
            <p:spPr bwMode="auto">
              <a:xfrm>
                <a:off x="4795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Line 153"/>
              <p:cNvSpPr>
                <a:spLocks noChangeShapeType="1"/>
              </p:cNvSpPr>
              <p:nvPr/>
            </p:nvSpPr>
            <p:spPr bwMode="auto">
              <a:xfrm>
                <a:off x="4888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Line 154"/>
              <p:cNvSpPr>
                <a:spLocks noChangeShapeType="1"/>
              </p:cNvSpPr>
              <p:nvPr/>
            </p:nvSpPr>
            <p:spPr bwMode="auto">
              <a:xfrm>
                <a:off x="4984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Line 155"/>
              <p:cNvSpPr>
                <a:spLocks noChangeShapeType="1"/>
              </p:cNvSpPr>
              <p:nvPr/>
            </p:nvSpPr>
            <p:spPr bwMode="auto">
              <a:xfrm>
                <a:off x="5080" y="439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Line 156"/>
              <p:cNvSpPr>
                <a:spLocks noChangeShapeType="1"/>
              </p:cNvSpPr>
              <p:nvPr/>
            </p:nvSpPr>
            <p:spPr bwMode="auto">
              <a:xfrm>
                <a:off x="968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Line 157"/>
              <p:cNvSpPr>
                <a:spLocks noChangeShapeType="1"/>
              </p:cNvSpPr>
              <p:nvPr/>
            </p:nvSpPr>
            <p:spPr bwMode="auto">
              <a:xfrm>
                <a:off x="1350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Line 158"/>
              <p:cNvSpPr>
                <a:spLocks noChangeShapeType="1"/>
              </p:cNvSpPr>
              <p:nvPr/>
            </p:nvSpPr>
            <p:spPr bwMode="auto">
              <a:xfrm>
                <a:off x="2306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Line 159"/>
              <p:cNvSpPr>
                <a:spLocks noChangeShapeType="1"/>
              </p:cNvSpPr>
              <p:nvPr/>
            </p:nvSpPr>
            <p:spPr bwMode="auto">
              <a:xfrm>
                <a:off x="1795" y="448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Line 160"/>
              <p:cNvSpPr>
                <a:spLocks noChangeShapeType="1"/>
              </p:cNvSpPr>
              <p:nvPr/>
            </p:nvSpPr>
            <p:spPr bwMode="auto">
              <a:xfrm>
                <a:off x="2785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Line 161"/>
              <p:cNvSpPr>
                <a:spLocks noChangeShapeType="1"/>
              </p:cNvSpPr>
              <p:nvPr/>
            </p:nvSpPr>
            <p:spPr bwMode="auto">
              <a:xfrm>
                <a:off x="3263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Line 162"/>
              <p:cNvSpPr>
                <a:spLocks noChangeShapeType="1"/>
              </p:cNvSpPr>
              <p:nvPr/>
            </p:nvSpPr>
            <p:spPr bwMode="auto">
              <a:xfrm>
                <a:off x="4219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Line 163"/>
              <p:cNvSpPr>
                <a:spLocks noChangeShapeType="1"/>
              </p:cNvSpPr>
              <p:nvPr/>
            </p:nvSpPr>
            <p:spPr bwMode="auto">
              <a:xfrm>
                <a:off x="3741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Line 164"/>
              <p:cNvSpPr>
                <a:spLocks noChangeShapeType="1"/>
              </p:cNvSpPr>
              <p:nvPr/>
            </p:nvSpPr>
            <p:spPr bwMode="auto">
              <a:xfrm>
                <a:off x="5175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Line 165"/>
              <p:cNvSpPr>
                <a:spLocks noChangeShapeType="1"/>
              </p:cNvSpPr>
              <p:nvPr/>
            </p:nvSpPr>
            <p:spPr bwMode="auto">
              <a:xfrm>
                <a:off x="4697" y="439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37" name="Oval 166"/>
            <p:cNvSpPr>
              <a:spLocks noChangeArrowheads="1"/>
            </p:cNvSpPr>
            <p:nvPr/>
          </p:nvSpPr>
          <p:spPr bwMode="auto">
            <a:xfrm>
              <a:off x="576" y="2700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962" name="Rectangle 170"/>
          <p:cNvSpPr>
            <a:spLocks noChangeArrowheads="1"/>
          </p:cNvSpPr>
          <p:nvPr/>
        </p:nvSpPr>
        <p:spPr bwMode="auto">
          <a:xfrm>
            <a:off x="2814638" y="76200"/>
            <a:ext cx="554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b="1">
                <a:solidFill>
                  <a:srgbClr val="660033"/>
                </a:solidFill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33959" name="Line 167"/>
          <p:cNvSpPr>
            <a:spLocks noChangeShapeType="1"/>
          </p:cNvSpPr>
          <p:nvPr/>
        </p:nvSpPr>
        <p:spPr bwMode="auto">
          <a:xfrm flipH="1">
            <a:off x="914400" y="600075"/>
            <a:ext cx="1798638" cy="3590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63" name="Rectangle 171"/>
          <p:cNvSpPr>
            <a:spLocks noChangeArrowheads="1"/>
          </p:cNvSpPr>
          <p:nvPr/>
        </p:nvSpPr>
        <p:spPr bwMode="auto">
          <a:xfrm>
            <a:off x="2259013" y="73025"/>
            <a:ext cx="554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b="1">
                <a:solidFill>
                  <a:srgbClr val="660033"/>
                </a:solidFill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943600" y="685800"/>
            <a:ext cx="2209800" cy="4031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ABC.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1065 L 0.17396 0.6328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3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3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0.01944 L -0.16597 0.6509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3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3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3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3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05" grpId="0" animBg="1"/>
      <p:bldP spid="33962" grpId="0"/>
      <p:bldP spid="33962" grpId="1"/>
      <p:bldP spid="33962" grpId="2"/>
      <p:bldP spid="33959" grpId="0" animBg="1"/>
      <p:bldP spid="33963" grpId="0"/>
      <p:bldP spid="33963" grpId="1"/>
      <p:bldP spid="33963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828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743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671888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486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5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8229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594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6858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72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8686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137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-152400" y="4193027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44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2743200" y="4148577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1">
              <a:latin typeface="Arial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5029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881063" y="1733989"/>
            <a:ext cx="3686175" cy="3675867"/>
            <a:chOff x="-12" y="0"/>
            <a:chExt cx="2322" cy="2706"/>
          </a:xfrm>
        </p:grpSpPr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6" y="0"/>
              <a:ext cx="2304" cy="2658"/>
              <a:chOff x="1728" y="333"/>
              <a:chExt cx="2304" cy="2658"/>
            </a:xfrm>
          </p:grpSpPr>
          <p:sp>
            <p:nvSpPr>
              <p:cNvPr id="11315" name="Line 36"/>
              <p:cNvSpPr>
                <a:spLocks noChangeShapeType="1"/>
              </p:cNvSpPr>
              <p:nvPr/>
            </p:nvSpPr>
            <p:spPr bwMode="auto">
              <a:xfrm>
                <a:off x="1728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Line 37"/>
              <p:cNvSpPr>
                <a:spLocks noChangeShapeType="1"/>
              </p:cNvSpPr>
              <p:nvPr/>
            </p:nvSpPr>
            <p:spPr bwMode="auto">
              <a:xfrm>
                <a:off x="1728" y="333"/>
                <a:ext cx="230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38"/>
              <p:cNvSpPr>
                <a:spLocks noChangeShapeType="1"/>
              </p:cNvSpPr>
              <p:nvPr/>
            </p:nvSpPr>
            <p:spPr bwMode="auto">
              <a:xfrm>
                <a:off x="4032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14" name="Line 39"/>
            <p:cNvSpPr>
              <a:spLocks noChangeShapeType="1"/>
            </p:cNvSpPr>
            <p:nvPr/>
          </p:nvSpPr>
          <p:spPr bwMode="auto">
            <a:xfrm>
              <a:off x="-12" y="2706"/>
              <a:ext cx="23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563813" y="1146174"/>
            <a:ext cx="746125" cy="835026"/>
            <a:chOff x="-94" y="2062"/>
            <a:chExt cx="470" cy="526"/>
          </a:xfrm>
        </p:grpSpPr>
        <p:sp>
          <p:nvSpPr>
            <p:cNvPr id="11311" name="Text Box 41"/>
            <p:cNvSpPr txBox="1">
              <a:spLocks noChangeArrowheads="1"/>
            </p:cNvSpPr>
            <p:nvPr/>
          </p:nvSpPr>
          <p:spPr bwMode="auto">
            <a:xfrm>
              <a:off x="52" y="2062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1312" name="Text Box 42"/>
            <p:cNvSpPr txBox="1">
              <a:spLocks noChangeArrowheads="1"/>
            </p:cNvSpPr>
            <p:nvPr/>
          </p:nvSpPr>
          <p:spPr bwMode="auto">
            <a:xfrm>
              <a:off x="-94" y="2069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357188" y="4781989"/>
            <a:ext cx="758825" cy="901700"/>
            <a:chOff x="204" y="2592"/>
            <a:chExt cx="478" cy="568"/>
          </a:xfrm>
        </p:grpSpPr>
        <p:sp>
          <p:nvSpPr>
            <p:cNvPr id="11309" name="Text Box 97"/>
            <p:cNvSpPr txBox="1">
              <a:spLocks noChangeArrowheads="1"/>
            </p:cNvSpPr>
            <p:nvPr/>
          </p:nvSpPr>
          <p:spPr bwMode="auto">
            <a:xfrm>
              <a:off x="204" y="2737"/>
              <a:ext cx="324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1310" name="Text Box 98"/>
            <p:cNvSpPr txBox="1">
              <a:spLocks noChangeArrowheads="1"/>
            </p:cNvSpPr>
            <p:nvPr/>
          </p:nvSpPr>
          <p:spPr bwMode="auto">
            <a:xfrm>
              <a:off x="427" y="2592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</p:grpSp>
      <p:grpSp>
        <p:nvGrpSpPr>
          <p:cNvPr id="6" name="Group 99"/>
          <p:cNvGrpSpPr>
            <a:grpSpLocks/>
          </p:cNvGrpSpPr>
          <p:nvPr/>
        </p:nvGrpSpPr>
        <p:grpSpPr bwMode="auto">
          <a:xfrm>
            <a:off x="4144963" y="4713727"/>
            <a:ext cx="633412" cy="1219200"/>
            <a:chOff x="2016" y="2256"/>
            <a:chExt cx="399" cy="768"/>
          </a:xfrm>
        </p:grpSpPr>
        <p:sp>
          <p:nvSpPr>
            <p:cNvPr id="11307" name="Text Box 100"/>
            <p:cNvSpPr txBox="1">
              <a:spLocks noChangeArrowheads="1"/>
            </p:cNvSpPr>
            <p:nvPr/>
          </p:nvSpPr>
          <p:spPr bwMode="auto">
            <a:xfrm>
              <a:off x="2016" y="2601"/>
              <a:ext cx="328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800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11308" name="Text Box 101"/>
            <p:cNvSpPr txBox="1">
              <a:spLocks noChangeArrowheads="1"/>
            </p:cNvSpPr>
            <p:nvPr/>
          </p:nvSpPr>
          <p:spPr bwMode="auto">
            <a:xfrm>
              <a:off x="2160" y="2256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</p:grpSp>
      <p:sp>
        <p:nvSpPr>
          <p:cNvPr id="11302" name="Line 102"/>
          <p:cNvSpPr>
            <a:spLocks noChangeShapeType="1"/>
          </p:cNvSpPr>
          <p:nvPr/>
        </p:nvSpPr>
        <p:spPr bwMode="auto">
          <a:xfrm>
            <a:off x="2743201" y="1733988"/>
            <a:ext cx="1828800" cy="36000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3" name="Line 157"/>
          <p:cNvSpPr>
            <a:spLocks noChangeShapeType="1"/>
          </p:cNvSpPr>
          <p:nvPr/>
        </p:nvSpPr>
        <p:spPr bwMode="auto">
          <a:xfrm flipH="1">
            <a:off x="914399" y="1733988"/>
            <a:ext cx="1828799" cy="36762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5" name="Rectangle 159"/>
          <p:cNvSpPr>
            <a:spLocks noChangeArrowheads="1"/>
          </p:cNvSpPr>
          <p:nvPr/>
        </p:nvSpPr>
        <p:spPr bwMode="auto">
          <a:xfrm rot="-5608572">
            <a:off x="4285457" y="5417783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sz="3200" dirty="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4976" name="Rectangle 160"/>
          <p:cNvSpPr>
            <a:spLocks noChangeArrowheads="1"/>
          </p:cNvSpPr>
          <p:nvPr/>
        </p:nvSpPr>
        <p:spPr bwMode="auto">
          <a:xfrm rot="-10615923">
            <a:off x="4554538" y="5058214"/>
            <a:ext cx="447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sz="320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4981" name="Rectangle 165"/>
          <p:cNvSpPr>
            <a:spLocks noChangeArrowheads="1"/>
          </p:cNvSpPr>
          <p:nvPr/>
        </p:nvSpPr>
        <p:spPr bwMode="auto">
          <a:xfrm rot="-7767491">
            <a:off x="3804444" y="4620858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sz="320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38400" y="381000"/>
            <a:ext cx="4038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15000" y="1752600"/>
            <a:ext cx="24384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AB, AC, BC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-0.644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4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34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4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7 0.00231 L -0.42448 0.009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4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4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61111 L -0.43281 0.6111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4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34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61111 L -0.43281 0.611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4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75" grpId="0"/>
      <p:bldP spid="34975" grpId="1"/>
      <p:bldP spid="34975" grpId="2"/>
      <p:bldP spid="34976" grpId="0"/>
      <p:bldP spid="34976" grpId="1"/>
      <p:bldP spid="34976" grpId="2"/>
      <p:bldP spid="34976" grpId="3"/>
      <p:bldP spid="34981" grpId="0"/>
      <p:bldP spid="34981" grpId="1"/>
      <p:bldP spid="3498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070" name="Group 182"/>
          <p:cNvGraphicFramePr>
            <a:graphicFrameLocks noGrp="1"/>
          </p:cNvGraphicFramePr>
          <p:nvPr>
            <p:ph/>
          </p:nvPr>
        </p:nvGraphicFramePr>
        <p:xfrm>
          <a:off x="450129" y="675348"/>
          <a:ext cx="3657600" cy="3664159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518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83"/>
          <p:cNvGrpSpPr>
            <a:grpSpLocks/>
          </p:cNvGrpSpPr>
          <p:nvPr/>
        </p:nvGrpSpPr>
        <p:grpSpPr bwMode="auto">
          <a:xfrm>
            <a:off x="450129" y="675347"/>
            <a:ext cx="3686175" cy="3657600"/>
            <a:chOff x="-12" y="0"/>
            <a:chExt cx="2322" cy="2661"/>
          </a:xfrm>
        </p:grpSpPr>
        <p:grpSp>
          <p:nvGrpSpPr>
            <p:cNvPr id="3" name="Group 184"/>
            <p:cNvGrpSpPr>
              <a:grpSpLocks/>
            </p:cNvGrpSpPr>
            <p:nvPr/>
          </p:nvGrpSpPr>
          <p:grpSpPr bwMode="auto">
            <a:xfrm>
              <a:off x="6" y="0"/>
              <a:ext cx="2304" cy="2658"/>
              <a:chOff x="1728" y="333"/>
              <a:chExt cx="2304" cy="2658"/>
            </a:xfrm>
          </p:grpSpPr>
          <p:sp>
            <p:nvSpPr>
              <p:cNvPr id="12372" name="Line 185"/>
              <p:cNvSpPr>
                <a:spLocks noChangeShapeType="1"/>
              </p:cNvSpPr>
              <p:nvPr/>
            </p:nvSpPr>
            <p:spPr bwMode="auto">
              <a:xfrm>
                <a:off x="1728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Line 186"/>
              <p:cNvSpPr>
                <a:spLocks noChangeShapeType="1"/>
              </p:cNvSpPr>
              <p:nvPr/>
            </p:nvSpPr>
            <p:spPr bwMode="auto">
              <a:xfrm>
                <a:off x="1728" y="333"/>
                <a:ext cx="230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4" name="Line 187"/>
              <p:cNvSpPr>
                <a:spLocks noChangeShapeType="1"/>
              </p:cNvSpPr>
              <p:nvPr/>
            </p:nvSpPr>
            <p:spPr bwMode="auto">
              <a:xfrm>
                <a:off x="4032" y="351"/>
                <a:ext cx="0" cy="26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71" name="Line 188"/>
            <p:cNvSpPr>
              <a:spLocks noChangeShapeType="1"/>
            </p:cNvSpPr>
            <p:nvPr/>
          </p:nvSpPr>
          <p:spPr bwMode="auto">
            <a:xfrm>
              <a:off x="-12" y="2661"/>
              <a:ext cx="23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65" name="Line 189"/>
          <p:cNvSpPr>
            <a:spLocks noChangeShapeType="1"/>
          </p:cNvSpPr>
          <p:nvPr/>
        </p:nvSpPr>
        <p:spPr bwMode="auto">
          <a:xfrm flipH="1">
            <a:off x="526328" y="692810"/>
            <a:ext cx="1728788" cy="3640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6" name="Line 190"/>
          <p:cNvSpPr>
            <a:spLocks noChangeShapeType="1"/>
          </p:cNvSpPr>
          <p:nvPr/>
        </p:nvSpPr>
        <p:spPr bwMode="auto">
          <a:xfrm>
            <a:off x="2278929" y="689635"/>
            <a:ext cx="1828800" cy="3567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079" name="Rectangle 191"/>
          <p:cNvSpPr>
            <a:spLocks noChangeArrowheads="1"/>
          </p:cNvSpPr>
          <p:nvPr/>
        </p:nvSpPr>
        <p:spPr bwMode="auto">
          <a:xfrm rot="-2959841">
            <a:off x="-121863" y="4058454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sz="3200" dirty="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8080" name="Rectangle 192"/>
          <p:cNvSpPr>
            <a:spLocks noChangeArrowheads="1"/>
          </p:cNvSpPr>
          <p:nvPr/>
        </p:nvSpPr>
        <p:spPr bwMode="auto">
          <a:xfrm rot="-7767491">
            <a:off x="3254448" y="4140334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sz="3200" dirty="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8082" name="AutoShape 194"/>
          <p:cNvSpPr>
            <a:spLocks noChangeArrowheads="1"/>
          </p:cNvSpPr>
          <p:nvPr/>
        </p:nvSpPr>
        <p:spPr bwMode="auto">
          <a:xfrm>
            <a:off x="4800600" y="609600"/>
            <a:ext cx="3657600" cy="3810000"/>
          </a:xfrm>
          <a:prstGeom prst="triangle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68 0.07986 L 0.22465 -0.628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8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3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38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61111 L -0.43281 0.6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8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21493 -0.6444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8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-3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8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61111 L -0.43281 0.611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8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79" grpId="0"/>
      <p:bldP spid="38079" grpId="1"/>
      <p:bldP spid="38079" grpId="2"/>
      <p:bldP spid="38079" grpId="3"/>
      <p:bldP spid="38080" grpId="0"/>
      <p:bldP spid="38080" grpId="1"/>
      <p:bldP spid="38080" grpId="2"/>
      <p:bldP spid="38080" grpId="3"/>
      <p:bldP spid="380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90800" y="609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utoShape 49"/>
          <p:cNvSpPr>
            <a:spLocks noChangeArrowheads="1"/>
          </p:cNvSpPr>
          <p:nvPr/>
        </p:nvSpPr>
        <p:spPr bwMode="auto">
          <a:xfrm rot="1814269">
            <a:off x="3355349" y="2392208"/>
            <a:ext cx="609600" cy="457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C98F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45"/>
          <p:cNvSpPr>
            <a:spLocks noChangeArrowheads="1"/>
          </p:cNvSpPr>
          <p:nvPr/>
        </p:nvSpPr>
        <p:spPr bwMode="auto">
          <a:xfrm rot="2261655">
            <a:off x="2284413" y="2817813"/>
            <a:ext cx="914400" cy="1422400"/>
          </a:xfrm>
          <a:prstGeom prst="can">
            <a:avLst>
              <a:gd name="adj" fmla="val 38889"/>
            </a:avLst>
          </a:prstGeom>
          <a:solidFill>
            <a:schemeClr val="accent1"/>
          </a:solidFill>
          <a:ln w="9525">
            <a:solidFill>
              <a:srgbClr val="FC98F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47"/>
          <p:cNvSpPr>
            <a:spLocks noChangeArrowheads="1"/>
          </p:cNvSpPr>
          <p:nvPr/>
        </p:nvSpPr>
        <p:spPr bwMode="auto">
          <a:xfrm rot="2261655">
            <a:off x="2112963" y="3317875"/>
            <a:ext cx="914400" cy="863600"/>
          </a:xfrm>
          <a:prstGeom prst="can">
            <a:avLst>
              <a:gd name="adj" fmla="val 25000"/>
            </a:avLst>
          </a:prstGeom>
          <a:solidFill>
            <a:srgbClr val="FC98FA"/>
          </a:solidFill>
          <a:ln w="9525">
            <a:solidFill>
              <a:srgbClr val="FC98F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52"/>
          <p:cNvSpPr>
            <a:spLocks noChangeArrowheads="1"/>
          </p:cNvSpPr>
          <p:nvPr/>
        </p:nvSpPr>
        <p:spPr bwMode="auto">
          <a:xfrm rot="2261655">
            <a:off x="2881313" y="2876550"/>
            <a:ext cx="508000" cy="279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FC98F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AutoShape 57"/>
          <p:cNvSpPr>
            <a:spLocks noChangeArrowheads="1"/>
          </p:cNvSpPr>
          <p:nvPr/>
        </p:nvSpPr>
        <p:spPr bwMode="auto">
          <a:xfrm rot="12933009">
            <a:off x="3065463" y="2706688"/>
            <a:ext cx="409575" cy="242887"/>
          </a:xfrm>
          <a:custGeom>
            <a:avLst/>
            <a:gdLst>
              <a:gd name="G0" fmla="+- 8096 0 0"/>
              <a:gd name="G1" fmla="+- 21600 0 8096"/>
              <a:gd name="G2" fmla="*/ 8096 1 2"/>
              <a:gd name="G3" fmla="+- 21600 0 G2"/>
              <a:gd name="G4" fmla="+/ 8096 21600 2"/>
              <a:gd name="G5" fmla="+/ G1 0 2"/>
              <a:gd name="G6" fmla="*/ 21600 21600 8096"/>
              <a:gd name="G7" fmla="*/ G6 1 2"/>
              <a:gd name="G8" fmla="+- 21600 0 G7"/>
              <a:gd name="G9" fmla="*/ 21600 1 2"/>
              <a:gd name="G10" fmla="+- 8096 0 G9"/>
              <a:gd name="G11" fmla="?: G10 G8 0"/>
              <a:gd name="G12" fmla="?: G10 G7 21600"/>
              <a:gd name="T0" fmla="*/ 17552 w 21600"/>
              <a:gd name="T1" fmla="*/ 10800 h 21600"/>
              <a:gd name="T2" fmla="*/ 10800 w 21600"/>
              <a:gd name="T3" fmla="*/ 21600 h 21600"/>
              <a:gd name="T4" fmla="*/ 4048 w 21600"/>
              <a:gd name="T5" fmla="*/ 10800 h 21600"/>
              <a:gd name="T6" fmla="*/ 10800 w 21600"/>
              <a:gd name="T7" fmla="*/ 0 h 21600"/>
              <a:gd name="T8" fmla="*/ 5848 w 21600"/>
              <a:gd name="T9" fmla="*/ 5848 h 21600"/>
              <a:gd name="T10" fmla="*/ 15752 w 21600"/>
              <a:gd name="T11" fmla="*/ 157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096" y="21600"/>
                </a:lnTo>
                <a:lnTo>
                  <a:pt x="13504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C98FA"/>
          </a:solidFill>
          <a:ln w="57150">
            <a:solidFill>
              <a:srgbClr val="FC98F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53"/>
          <p:cNvSpPr>
            <a:spLocks noChangeArrowheads="1"/>
          </p:cNvSpPr>
          <p:nvPr/>
        </p:nvSpPr>
        <p:spPr bwMode="auto">
          <a:xfrm rot="2261655">
            <a:off x="2952750" y="2667000"/>
            <a:ext cx="508000" cy="457200"/>
          </a:xfrm>
          <a:prstGeom prst="ca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09600" y="11430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Bôi 1 lớp hồ </a:t>
            </a:r>
            <a:r>
              <a:rPr lang="nl-NL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mỏng xung quanh hình </a:t>
            </a:r>
            <a:r>
              <a:rPr lang="nl-NL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tam giác, </a:t>
            </a:r>
            <a:r>
              <a:rPr lang="nl-NL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dán cân </a:t>
            </a:r>
            <a:r>
              <a:rPr lang="nl-NL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đối vào vở, dùng giấy miết nhẹ cho hình phẳng.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2667000" y="2590800"/>
            <a:ext cx="3581400" cy="2286000"/>
          </a:xfrm>
          <a:prstGeom prst="triangl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295  E" pathEditMode="relative" ptsTypes=""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828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743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657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5486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315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8229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5943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6858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7772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8686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1371600" y="-1063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0" y="6629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-152400" y="3602038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44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2743200" y="35575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1">
              <a:latin typeface="Arial" charset="0"/>
            </a:endParaRP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5029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914399" y="533400"/>
            <a:ext cx="45719" cy="3657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914400" y="547688"/>
            <a:ext cx="3657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4571999" y="547688"/>
            <a:ext cx="45719" cy="3643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914400" y="4191000"/>
            <a:ext cx="365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82588" y="-74613"/>
            <a:ext cx="703262" cy="823913"/>
            <a:chOff x="-283" y="-336"/>
            <a:chExt cx="443" cy="519"/>
          </a:xfrm>
        </p:grpSpPr>
        <p:sp>
          <p:nvSpPr>
            <p:cNvPr id="9263" name="Text Box 39"/>
            <p:cNvSpPr txBox="1">
              <a:spLocks noChangeArrowheads="1"/>
            </p:cNvSpPr>
            <p:nvPr/>
          </p:nvSpPr>
          <p:spPr bwMode="auto">
            <a:xfrm>
              <a:off x="-96" y="-336"/>
              <a:ext cx="25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9264" name="Text Box 40"/>
            <p:cNvSpPr txBox="1">
              <a:spLocks noChangeArrowheads="1"/>
            </p:cNvSpPr>
            <p:nvPr/>
          </p:nvSpPr>
          <p:spPr bwMode="auto">
            <a:xfrm>
              <a:off x="-283" y="-294"/>
              <a:ext cx="33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3300"/>
                  </a:solidFill>
                </a:rPr>
                <a:t>B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354513" y="-61913"/>
            <a:ext cx="942975" cy="823913"/>
            <a:chOff x="2743" y="-39"/>
            <a:chExt cx="594" cy="519"/>
          </a:xfrm>
        </p:grpSpPr>
        <p:sp>
          <p:nvSpPr>
            <p:cNvPr id="9261" name="Text Box 42"/>
            <p:cNvSpPr txBox="1">
              <a:spLocks noChangeArrowheads="1"/>
            </p:cNvSpPr>
            <p:nvPr/>
          </p:nvSpPr>
          <p:spPr bwMode="auto">
            <a:xfrm>
              <a:off x="2743" y="-39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9262" name="Text Box 43"/>
            <p:cNvSpPr txBox="1">
              <a:spLocks noChangeArrowheads="1"/>
            </p:cNvSpPr>
            <p:nvPr/>
          </p:nvSpPr>
          <p:spPr bwMode="auto">
            <a:xfrm>
              <a:off x="2998" y="-17"/>
              <a:ext cx="33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541588" y="3581400"/>
            <a:ext cx="560387" cy="1449387"/>
            <a:chOff x="1601" y="2601"/>
            <a:chExt cx="353" cy="913"/>
          </a:xfrm>
        </p:grpSpPr>
        <p:sp>
          <p:nvSpPr>
            <p:cNvPr id="9259" name="Text Box 45"/>
            <p:cNvSpPr txBox="1">
              <a:spLocks noChangeArrowheads="1"/>
            </p:cNvSpPr>
            <p:nvPr/>
          </p:nvSpPr>
          <p:spPr bwMode="auto">
            <a:xfrm>
              <a:off x="1601" y="2601"/>
              <a:ext cx="255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9260" name="Text Box 46"/>
            <p:cNvSpPr txBox="1">
              <a:spLocks noChangeArrowheads="1"/>
            </p:cNvSpPr>
            <p:nvPr/>
          </p:nvSpPr>
          <p:spPr bwMode="auto">
            <a:xfrm>
              <a:off x="1619" y="3072"/>
              <a:ext cx="33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 dirty="0">
                  <a:solidFill>
                    <a:srgbClr val="FF3300"/>
                  </a:solidFill>
                </a:rPr>
                <a:t>A</a:t>
              </a:r>
            </a:p>
          </p:txBody>
        </p:sp>
      </p:grpSp>
      <p:sp>
        <p:nvSpPr>
          <p:cNvPr id="35887" name="Line 47"/>
          <p:cNvSpPr>
            <a:spLocks noChangeShapeType="1"/>
          </p:cNvSpPr>
          <p:nvPr/>
        </p:nvSpPr>
        <p:spPr bwMode="auto">
          <a:xfrm>
            <a:off x="914400" y="674688"/>
            <a:ext cx="1828800" cy="3516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 flipH="1">
            <a:off x="2743200" y="609600"/>
            <a:ext cx="1846263" cy="3581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096000" y="533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62600" y="1111508"/>
            <a:ext cx="2895600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8 ô.</a:t>
            </a: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7" grpId="0" animBg="1"/>
      <p:bldP spid="3588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302</Words>
  <Application>Microsoft Office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13</cp:revision>
  <dcterms:created xsi:type="dcterms:W3CDTF">2020-04-16T12:25:16Z</dcterms:created>
  <dcterms:modified xsi:type="dcterms:W3CDTF">2020-04-16T15:16:43Z</dcterms:modified>
</cp:coreProperties>
</file>